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8FEA75-143C-4BA2-ADED-40B5556B8405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AA72D2-8DC0-41DE-AD00-C98DF27CD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Things fall apart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several major methods.</a:t>
            </a:r>
          </a:p>
          <a:p>
            <a:r>
              <a:rPr lang="en-US" dirty="0" smtClean="0"/>
              <a:t>Most have cues you can use to tell when you can use them</a:t>
            </a:r>
          </a:p>
          <a:p>
            <a:r>
              <a:rPr lang="en-US" dirty="0" smtClean="0"/>
              <a:t>Is this review?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1:  GCF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one with no clue.</a:t>
            </a:r>
          </a:p>
          <a:p>
            <a:r>
              <a:rPr lang="en-US" dirty="0" smtClean="0"/>
              <a:t>Look </a:t>
            </a:r>
            <a:r>
              <a:rPr lang="en-US" dirty="0" smtClean="0"/>
              <a:t>at each term in the expression.</a:t>
            </a:r>
          </a:p>
          <a:p>
            <a:r>
              <a:rPr lang="en-US" dirty="0" smtClean="0"/>
              <a:t>Determine if there is any number that all terms can be divided by evenly.</a:t>
            </a:r>
          </a:p>
          <a:p>
            <a:r>
              <a:rPr lang="en-US" dirty="0" smtClean="0"/>
              <a:t>Divide each term by the common monomial and put it on the outside of parenthesis.</a:t>
            </a:r>
          </a:p>
          <a:p>
            <a:r>
              <a:rPr lang="en-US" dirty="0" smtClean="0"/>
              <a:t>“Reverse Distribution”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2: 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works on expressions with 4 or more 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 + </a:t>
            </a:r>
            <a:r>
              <a:rPr lang="en-US" dirty="0" err="1" smtClean="0"/>
              <a:t>mb</a:t>
            </a:r>
            <a:r>
              <a:rPr lang="en-US" dirty="0" smtClean="0"/>
              <a:t> + </a:t>
            </a:r>
            <a:r>
              <a:rPr lang="en-US" dirty="0" err="1" smtClean="0"/>
              <a:t>na</a:t>
            </a:r>
            <a:r>
              <a:rPr lang="en-US" dirty="0" smtClean="0"/>
              <a:t> + </a:t>
            </a:r>
            <a:r>
              <a:rPr lang="en-US" dirty="0" err="1" smtClean="0"/>
              <a:t>nb</a:t>
            </a:r>
            <a:r>
              <a:rPr lang="en-US" dirty="0" smtClean="0"/>
              <a:t> = (m + n)(a + b)</a:t>
            </a:r>
          </a:p>
          <a:p>
            <a:r>
              <a:rPr lang="en-US" dirty="0" smtClean="0"/>
              <a:t>Involves </a:t>
            </a:r>
            <a:r>
              <a:rPr lang="en-US" dirty="0" smtClean="0"/>
              <a:t>GCFs of parts of the expression</a:t>
            </a:r>
          </a:p>
          <a:p>
            <a:r>
              <a:rPr lang="en-US" dirty="0" smtClean="0"/>
              <a:t>Group the terms so that they are divided by common GCF</a:t>
            </a:r>
          </a:p>
          <a:p>
            <a:r>
              <a:rPr lang="en-US" dirty="0" smtClean="0"/>
              <a:t>Find and remove the GCF from each</a:t>
            </a:r>
          </a:p>
          <a:p>
            <a:r>
              <a:rPr lang="en-US" dirty="0" smtClean="0"/>
              <a:t>Now, let’s look carefully here:  if this works, you should have the same binomial in each, which is now the GCF of your GCFs, allowing you to actually factor the binomial 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3:  Reverse 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Quadratic Equations (Ax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+C)</a:t>
            </a:r>
          </a:p>
          <a:p>
            <a:r>
              <a:rPr lang="en-US" dirty="0" smtClean="0"/>
              <a:t>acx</a:t>
            </a:r>
            <a:r>
              <a:rPr lang="en-US" baseline="30000" dirty="0" smtClean="0"/>
              <a:t>2</a:t>
            </a:r>
            <a:r>
              <a:rPr lang="en-US" dirty="0" smtClean="0"/>
              <a:t> + (ad + </a:t>
            </a:r>
            <a:r>
              <a:rPr lang="en-US" dirty="0" err="1" smtClean="0"/>
              <a:t>bc</a:t>
            </a:r>
            <a:r>
              <a:rPr lang="en-US" dirty="0" smtClean="0"/>
              <a:t>)x + </a:t>
            </a:r>
            <a:r>
              <a:rPr lang="en-US" dirty="0" err="1" smtClean="0"/>
              <a:t>bd</a:t>
            </a:r>
            <a:r>
              <a:rPr lang="en-US" dirty="0" smtClean="0"/>
              <a:t> = (ax + b)(</a:t>
            </a:r>
            <a:r>
              <a:rPr lang="en-US" dirty="0" err="1" smtClean="0"/>
              <a:t>cx</a:t>
            </a:r>
            <a:r>
              <a:rPr lang="en-US" dirty="0" smtClean="0"/>
              <a:t> + d)</a:t>
            </a:r>
          </a:p>
          <a:p>
            <a:r>
              <a:rPr lang="en-US" dirty="0" smtClean="0"/>
              <a:t>In cases where ac = 1, you are just looking for 2 numbers that add together to get your B and multiply to get C.</a:t>
            </a:r>
          </a:p>
          <a:p>
            <a:r>
              <a:rPr lang="en-US" dirty="0" smtClean="0"/>
              <a:t>No, there aren’t any great shortcuts, you just need to be familiar with your number relationships.  </a:t>
            </a:r>
          </a:p>
          <a:p>
            <a:r>
              <a:rPr lang="en-US" dirty="0" smtClean="0"/>
              <a:t>If you were depending on your calculator for arithmetic for the last 5 years this may be more challenging for you than for others.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4:  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Unique case of reverse FOIL where a = c and b = d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+ 2ab + b</a:t>
            </a:r>
            <a:r>
              <a:rPr lang="en-US" baseline="30000" dirty="0" smtClean="0"/>
              <a:t>2</a:t>
            </a:r>
            <a:r>
              <a:rPr lang="en-US" dirty="0" smtClean="0"/>
              <a:t> = (a + b)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– 2ab + b</a:t>
            </a:r>
            <a:r>
              <a:rPr lang="en-US" baseline="30000" dirty="0" smtClean="0"/>
              <a:t>2</a:t>
            </a:r>
            <a:r>
              <a:rPr lang="en-US" dirty="0" smtClean="0"/>
              <a:t> = (a – b)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If you know your squares this should be pretty straightforward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5:  Difference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Binomials only (usually only second-degree binomials)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= (</a:t>
            </a:r>
            <a:r>
              <a:rPr lang="en-US" dirty="0" err="1" smtClean="0"/>
              <a:t>a+b</a:t>
            </a:r>
            <a:r>
              <a:rPr lang="en-US" dirty="0" smtClean="0"/>
              <a:t>)(a-b)</a:t>
            </a:r>
          </a:p>
          <a:p>
            <a:r>
              <a:rPr lang="en-US" dirty="0" smtClean="0"/>
              <a:t>Basically a quadratic equation where the middle term got cancelled in the </a:t>
            </a:r>
            <a:r>
              <a:rPr lang="en-US" dirty="0" err="1" smtClean="0"/>
              <a:t>FOILing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6:  Sum or Difference of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Binomial only (Third-degree)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 + b</a:t>
            </a:r>
            <a:r>
              <a:rPr lang="en-US" baseline="30000" dirty="0" smtClean="0"/>
              <a:t>3</a:t>
            </a:r>
            <a:r>
              <a:rPr lang="en-US" dirty="0" smtClean="0"/>
              <a:t> = (a + b)(a</a:t>
            </a:r>
            <a:r>
              <a:rPr lang="en-US" baseline="30000" dirty="0" smtClean="0"/>
              <a:t>2</a:t>
            </a:r>
            <a:r>
              <a:rPr lang="en-US" dirty="0" smtClean="0"/>
              <a:t> – </a:t>
            </a:r>
            <a:r>
              <a:rPr lang="en-US" dirty="0" err="1" smtClean="0"/>
              <a:t>ab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 – b</a:t>
            </a:r>
            <a:r>
              <a:rPr lang="en-US" baseline="30000" dirty="0" smtClean="0"/>
              <a:t>3</a:t>
            </a:r>
            <a:r>
              <a:rPr lang="en-US" dirty="0" smtClean="0"/>
              <a:t> = (a – b)(a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ab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are simultaneously easier and harder to factor – it’s easy to tell when to try (only third- degree trinomials) but you have to know your cubes – easy to think it will work when it actually won’t.</a:t>
            </a:r>
          </a:p>
          <a:p>
            <a:r>
              <a:rPr lang="en-US" dirty="0" smtClean="0"/>
              <a:t>Also somewhat difficult to identify when we go from the right side to the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601</TotalTime>
  <Words>463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Factoring</vt:lpstr>
      <vt:lpstr>Different Methods</vt:lpstr>
      <vt:lpstr>Method 1:  GCF</vt:lpstr>
      <vt:lpstr>Method 2:  Grouping</vt:lpstr>
      <vt:lpstr>Method 3:  Reverse FOIL</vt:lpstr>
      <vt:lpstr>Method 4:  Perfect squares</vt:lpstr>
      <vt:lpstr>Method 5:  Difference of Squares</vt:lpstr>
      <vt:lpstr>Method 6:  Sum or Difference of Cubes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Brandon Bright</dc:creator>
  <cp:lastModifiedBy>Brandon Bright</cp:lastModifiedBy>
  <cp:revision>21</cp:revision>
  <dcterms:created xsi:type="dcterms:W3CDTF">2011-10-27T10:35:13Z</dcterms:created>
  <dcterms:modified xsi:type="dcterms:W3CDTF">2011-10-28T19:32:15Z</dcterms:modified>
</cp:coreProperties>
</file>